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372" r:id="rId2"/>
    <p:sldId id="375" r:id="rId3"/>
    <p:sldId id="374" r:id="rId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lumn Chart" id="{0461494D-845B-4958-B0BB-DF13CBE609E7}">
          <p14:sldIdLst>
            <p14:sldId id="372"/>
            <p14:sldId id="375"/>
            <p14:sldId id="3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4479"/>
    <a:srgbClr val="2BB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4" y="3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888410433070859E-2"/>
          <c:y val="0.10320711717475903"/>
          <c:w val="0.90792408956692916"/>
          <c:h val="0.74030310406600008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2048 phone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Sheet1!$B$2:$B$37</c:f>
              <c:numCache>
                <c:formatCode>General</c:formatCode>
                <c:ptCount val="36"/>
                <c:pt idx="0">
                  <c:v>3487</c:v>
                </c:pt>
                <c:pt idx="1">
                  <c:v>5643</c:v>
                </c:pt>
                <c:pt idx="2">
                  <c:v>6921</c:v>
                </c:pt>
                <c:pt idx="3">
                  <c:v>5941</c:v>
                </c:pt>
                <c:pt idx="4">
                  <c:v>5871</c:v>
                </c:pt>
                <c:pt idx="5">
                  <c:v>4171</c:v>
                </c:pt>
                <c:pt idx="6">
                  <c:v>4895</c:v>
                </c:pt>
                <c:pt idx="7">
                  <c:v>4956</c:v>
                </c:pt>
                <c:pt idx="8">
                  <c:v>4087</c:v>
                </c:pt>
                <c:pt idx="9">
                  <c:v>3104</c:v>
                </c:pt>
                <c:pt idx="10">
                  <c:v>3155</c:v>
                </c:pt>
                <c:pt idx="11">
                  <c:v>3171</c:v>
                </c:pt>
                <c:pt idx="12">
                  <c:v>1895</c:v>
                </c:pt>
                <c:pt idx="13">
                  <c:v>1956</c:v>
                </c:pt>
                <c:pt idx="14">
                  <c:v>1087</c:v>
                </c:pt>
                <c:pt idx="15">
                  <c:v>1104</c:v>
                </c:pt>
                <c:pt idx="16">
                  <c:v>1155</c:v>
                </c:pt>
                <c:pt idx="17">
                  <c:v>1171</c:v>
                </c:pt>
                <c:pt idx="18">
                  <c:v>1895</c:v>
                </c:pt>
                <c:pt idx="19">
                  <c:v>956</c:v>
                </c:pt>
                <c:pt idx="20">
                  <c:v>687</c:v>
                </c:pt>
                <c:pt idx="21">
                  <c:v>456</c:v>
                </c:pt>
                <c:pt idx="22">
                  <c:v>155</c:v>
                </c:pt>
                <c:pt idx="23">
                  <c:v>295</c:v>
                </c:pt>
                <c:pt idx="24">
                  <c:v>156</c:v>
                </c:pt>
                <c:pt idx="25">
                  <c:v>87</c:v>
                </c:pt>
                <c:pt idx="26">
                  <c:v>104</c:v>
                </c:pt>
                <c:pt idx="27">
                  <c:v>155</c:v>
                </c:pt>
                <c:pt idx="28">
                  <c:v>171</c:v>
                </c:pt>
                <c:pt idx="29">
                  <c:v>95</c:v>
                </c:pt>
                <c:pt idx="30">
                  <c:v>56</c:v>
                </c:pt>
                <c:pt idx="31">
                  <c:v>87</c:v>
                </c:pt>
                <c:pt idx="32">
                  <c:v>4</c:v>
                </c:pt>
                <c:pt idx="33">
                  <c:v>55</c:v>
                </c:pt>
                <c:pt idx="34">
                  <c:v>71</c:v>
                </c:pt>
                <c:pt idx="35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8B-4787-93B9-2691696C87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2049 phone</c:v>
                </c:pt>
              </c:strCache>
            </c:strRef>
          </c:tx>
          <c:spPr>
            <a:solidFill>
              <a:schemeClr val="accent2">
                <a:alpha val="83000"/>
              </a:schemeClr>
            </a:solidFill>
            <a:ln>
              <a:noFill/>
            </a:ln>
            <a:effectLst/>
          </c:spPr>
          <c:cat>
            <c:numRef>
              <c:f>Sheet1!$A$2:$A$37</c:f>
              <c:numCache>
                <c:formatCode>m/d/yyyy</c:formatCode>
                <c:ptCount val="36"/>
                <c:pt idx="0">
                  <c:v>54058</c:v>
                </c:pt>
                <c:pt idx="1">
                  <c:v>54089</c:v>
                </c:pt>
                <c:pt idx="2">
                  <c:v>54118</c:v>
                </c:pt>
                <c:pt idx="3">
                  <c:v>54149</c:v>
                </c:pt>
                <c:pt idx="4">
                  <c:v>54179</c:v>
                </c:pt>
                <c:pt idx="5">
                  <c:v>54210</c:v>
                </c:pt>
                <c:pt idx="6">
                  <c:v>54240</c:v>
                </c:pt>
                <c:pt idx="7">
                  <c:v>54271</c:v>
                </c:pt>
                <c:pt idx="8">
                  <c:v>54302</c:v>
                </c:pt>
                <c:pt idx="9">
                  <c:v>54332</c:v>
                </c:pt>
                <c:pt idx="10">
                  <c:v>54363</c:v>
                </c:pt>
                <c:pt idx="11">
                  <c:v>54393</c:v>
                </c:pt>
                <c:pt idx="12">
                  <c:v>54424</c:v>
                </c:pt>
                <c:pt idx="13">
                  <c:v>54455</c:v>
                </c:pt>
                <c:pt idx="14">
                  <c:v>54483</c:v>
                </c:pt>
                <c:pt idx="15">
                  <c:v>54514</c:v>
                </c:pt>
                <c:pt idx="16">
                  <c:v>54544</c:v>
                </c:pt>
                <c:pt idx="17">
                  <c:v>54575</c:v>
                </c:pt>
                <c:pt idx="18">
                  <c:v>54605</c:v>
                </c:pt>
                <c:pt idx="19">
                  <c:v>54636</c:v>
                </c:pt>
                <c:pt idx="20">
                  <c:v>54667</c:v>
                </c:pt>
                <c:pt idx="21">
                  <c:v>54697</c:v>
                </c:pt>
                <c:pt idx="22">
                  <c:v>54728</c:v>
                </c:pt>
                <c:pt idx="23">
                  <c:v>54758</c:v>
                </c:pt>
                <c:pt idx="24">
                  <c:v>54789</c:v>
                </c:pt>
                <c:pt idx="25">
                  <c:v>54820</c:v>
                </c:pt>
                <c:pt idx="26">
                  <c:v>54848</c:v>
                </c:pt>
                <c:pt idx="27">
                  <c:v>54879</c:v>
                </c:pt>
                <c:pt idx="28">
                  <c:v>54909</c:v>
                </c:pt>
                <c:pt idx="29">
                  <c:v>54940</c:v>
                </c:pt>
                <c:pt idx="30">
                  <c:v>54970</c:v>
                </c:pt>
                <c:pt idx="31">
                  <c:v>55001</c:v>
                </c:pt>
                <c:pt idx="32">
                  <c:v>55032</c:v>
                </c:pt>
                <c:pt idx="33">
                  <c:v>55062</c:v>
                </c:pt>
                <c:pt idx="34">
                  <c:v>55093</c:v>
                </c:pt>
                <c:pt idx="35">
                  <c:v>55123</c:v>
                </c:pt>
              </c:numCache>
            </c:numRef>
          </c:cat>
          <c:val>
            <c:numRef>
              <c:f>Sheet1!$C$2:$C$37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3429</c:v>
                </c:pt>
                <c:pt idx="13">
                  <c:v>4208</c:v>
                </c:pt>
                <c:pt idx="14">
                  <c:v>5300</c:v>
                </c:pt>
                <c:pt idx="15">
                  <c:v>8572</c:v>
                </c:pt>
                <c:pt idx="16">
                  <c:v>7725</c:v>
                </c:pt>
                <c:pt idx="17">
                  <c:v>6254</c:v>
                </c:pt>
                <c:pt idx="18">
                  <c:v>5236</c:v>
                </c:pt>
                <c:pt idx="19">
                  <c:v>4161</c:v>
                </c:pt>
                <c:pt idx="20">
                  <c:v>3982</c:v>
                </c:pt>
                <c:pt idx="21">
                  <c:v>3921</c:v>
                </c:pt>
                <c:pt idx="22">
                  <c:v>4101</c:v>
                </c:pt>
                <c:pt idx="23">
                  <c:v>3721</c:v>
                </c:pt>
                <c:pt idx="24">
                  <c:v>2321</c:v>
                </c:pt>
                <c:pt idx="25">
                  <c:v>1845</c:v>
                </c:pt>
                <c:pt idx="26">
                  <c:v>1805</c:v>
                </c:pt>
                <c:pt idx="27">
                  <c:v>2058</c:v>
                </c:pt>
                <c:pt idx="28">
                  <c:v>1814</c:v>
                </c:pt>
                <c:pt idx="29">
                  <c:v>1538</c:v>
                </c:pt>
                <c:pt idx="30">
                  <c:v>1788</c:v>
                </c:pt>
                <c:pt idx="31">
                  <c:v>1614</c:v>
                </c:pt>
                <c:pt idx="32">
                  <c:v>1411</c:v>
                </c:pt>
                <c:pt idx="33">
                  <c:v>1460</c:v>
                </c:pt>
                <c:pt idx="34">
                  <c:v>1315</c:v>
                </c:pt>
                <c:pt idx="35">
                  <c:v>1395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8B-4787-93B9-2691696C87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16602608"/>
        <c:axId val="816595120"/>
        <c:extLst>
          <c:ext xmlns:c15="http://schemas.microsoft.com/office/drawing/2012/chart" uri="{02D57815-91ED-43cb-92C2-25804820EDAC}">
            <c15:filteredArea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2050 phone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25400">
                    <a:noFill/>
                  </a:ln>
                  <a:effectLst/>
                </c:spPr>
                <c:cat>
                  <c:numRef>
                    <c:extLst>
                      <c:ext uri="{02D57815-91ED-43cb-92C2-25804820EDAC}">
                        <c15:formulaRef>
                          <c15:sqref>Sheet1!$A$2:$A$37</c15:sqref>
                        </c15:formulaRef>
                      </c:ext>
                    </c:extLst>
                    <c:numCache>
                      <c:formatCode>m/d/yyyy</c:formatCode>
                      <c:ptCount val="36"/>
                      <c:pt idx="0">
                        <c:v>54058</c:v>
                      </c:pt>
                      <c:pt idx="1">
                        <c:v>54089</c:v>
                      </c:pt>
                      <c:pt idx="2">
                        <c:v>54118</c:v>
                      </c:pt>
                      <c:pt idx="3">
                        <c:v>54149</c:v>
                      </c:pt>
                      <c:pt idx="4">
                        <c:v>54179</c:v>
                      </c:pt>
                      <c:pt idx="5">
                        <c:v>54210</c:v>
                      </c:pt>
                      <c:pt idx="6">
                        <c:v>54240</c:v>
                      </c:pt>
                      <c:pt idx="7">
                        <c:v>54271</c:v>
                      </c:pt>
                      <c:pt idx="8">
                        <c:v>54302</c:v>
                      </c:pt>
                      <c:pt idx="9">
                        <c:v>54332</c:v>
                      </c:pt>
                      <c:pt idx="10">
                        <c:v>54363</c:v>
                      </c:pt>
                      <c:pt idx="11">
                        <c:v>54393</c:v>
                      </c:pt>
                      <c:pt idx="12">
                        <c:v>54424</c:v>
                      </c:pt>
                      <c:pt idx="13">
                        <c:v>54455</c:v>
                      </c:pt>
                      <c:pt idx="14">
                        <c:v>54483</c:v>
                      </c:pt>
                      <c:pt idx="15">
                        <c:v>54514</c:v>
                      </c:pt>
                      <c:pt idx="16">
                        <c:v>54544</c:v>
                      </c:pt>
                      <c:pt idx="17">
                        <c:v>54575</c:v>
                      </c:pt>
                      <c:pt idx="18">
                        <c:v>54605</c:v>
                      </c:pt>
                      <c:pt idx="19">
                        <c:v>54636</c:v>
                      </c:pt>
                      <c:pt idx="20">
                        <c:v>54667</c:v>
                      </c:pt>
                      <c:pt idx="21">
                        <c:v>54697</c:v>
                      </c:pt>
                      <c:pt idx="22">
                        <c:v>54728</c:v>
                      </c:pt>
                      <c:pt idx="23">
                        <c:v>54758</c:v>
                      </c:pt>
                      <c:pt idx="24">
                        <c:v>54789</c:v>
                      </c:pt>
                      <c:pt idx="25">
                        <c:v>54820</c:v>
                      </c:pt>
                      <c:pt idx="26">
                        <c:v>54848</c:v>
                      </c:pt>
                      <c:pt idx="27">
                        <c:v>54879</c:v>
                      </c:pt>
                      <c:pt idx="28">
                        <c:v>54909</c:v>
                      </c:pt>
                      <c:pt idx="29">
                        <c:v>54940</c:v>
                      </c:pt>
                      <c:pt idx="30">
                        <c:v>54970</c:v>
                      </c:pt>
                      <c:pt idx="31">
                        <c:v>55001</c:v>
                      </c:pt>
                      <c:pt idx="32">
                        <c:v>55032</c:v>
                      </c:pt>
                      <c:pt idx="33">
                        <c:v>55062</c:v>
                      </c:pt>
                      <c:pt idx="34">
                        <c:v>55093</c:v>
                      </c:pt>
                      <c:pt idx="35">
                        <c:v>55123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Sheet1!$D$2:$D$37</c15:sqref>
                        </c15:formulaRef>
                      </c:ext>
                    </c:extLst>
                    <c:numCache>
                      <c:formatCode>General</c:formatCode>
                      <c:ptCount val="36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0</c:v>
                      </c:pt>
                      <c:pt idx="18">
                        <c:v>0</c:v>
                      </c:pt>
                      <c:pt idx="19">
                        <c:v>0</c:v>
                      </c:pt>
                      <c:pt idx="20">
                        <c:v>0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  <c:pt idx="24">
                        <c:v>5429</c:v>
                      </c:pt>
                      <c:pt idx="25">
                        <c:v>6208</c:v>
                      </c:pt>
                      <c:pt idx="26">
                        <c:v>5721</c:v>
                      </c:pt>
                      <c:pt idx="27">
                        <c:v>5736</c:v>
                      </c:pt>
                      <c:pt idx="28">
                        <c:v>4962</c:v>
                      </c:pt>
                      <c:pt idx="29">
                        <c:v>4074</c:v>
                      </c:pt>
                      <c:pt idx="30">
                        <c:v>4236</c:v>
                      </c:pt>
                      <c:pt idx="31">
                        <c:v>4161</c:v>
                      </c:pt>
                      <c:pt idx="32">
                        <c:v>3982</c:v>
                      </c:pt>
                      <c:pt idx="33">
                        <c:v>3921</c:v>
                      </c:pt>
                      <c:pt idx="34">
                        <c:v>4101</c:v>
                      </c:pt>
                      <c:pt idx="35">
                        <c:v>3721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08B-4787-93B9-2691696C8768}"/>
                  </c:ext>
                </c:extLst>
              </c15:ser>
            </c15:filteredAreaSeries>
          </c:ext>
        </c:extLst>
      </c:areaChart>
      <c:dateAx>
        <c:axId val="816602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yy;@" sourceLinked="0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595120"/>
        <c:crosses val="autoZero"/>
        <c:auto val="1"/>
        <c:lblOffset val="100"/>
        <c:baseTimeUnit val="months"/>
        <c:majorUnit val="1"/>
        <c:majorTimeUnit val="years"/>
      </c:dateAx>
      <c:valAx>
        <c:axId val="8165951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66026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0.15875</cdr:x>
      <cdr:y>0.84496</cdr:y>
    </cdr:from>
    <cdr:to>
      <cdr:x>0.27125</cdr:x>
      <cdr:y>0.92152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4BCF712B-6C9B-F907-D161-F73DAFC60D73}"/>
            </a:ext>
          </a:extLst>
        </cdr:cNvPr>
        <cdr:cNvSpPr txBox="1"/>
      </cdr:nvSpPr>
      <cdr:spPr>
        <a:xfrm xmlns:a="http://schemas.openxmlformats.org/drawingml/2006/main">
          <a:off x="1290320" y="45785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2048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0.47125</cdr:x>
      <cdr:y>0.84629</cdr:y>
    </cdr:from>
    <cdr:to>
      <cdr:x>0.58375</cdr:x>
      <cdr:y>0.92285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2DB97E29-8860-2571-84BD-6A0A5080BF8F}"/>
            </a:ext>
          </a:extLst>
        </cdr:cNvPr>
        <cdr:cNvSpPr txBox="1"/>
      </cdr:nvSpPr>
      <cdr:spPr>
        <a:xfrm xmlns:a="http://schemas.openxmlformats.org/drawingml/2006/main">
          <a:off x="3830320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2049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0.77146</cdr:x>
      <cdr:y>0.84629</cdr:y>
    </cdr:from>
    <cdr:to>
      <cdr:x>0.88396</cdr:x>
      <cdr:y>0.92285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:a16="http://schemas.microsoft.com/office/drawing/2014/main" id="{C578F3BA-F5D9-EDDB-519E-779AA96F63C6}"/>
            </a:ext>
          </a:extLst>
        </cdr:cNvPr>
        <cdr:cNvSpPr txBox="1"/>
      </cdr:nvSpPr>
      <cdr:spPr>
        <a:xfrm xmlns:a="http://schemas.openxmlformats.org/drawingml/2006/main">
          <a:off x="6270407" y="4585747"/>
          <a:ext cx="914400" cy="4148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l-PL" sz="2000" dirty="0"/>
            <a:t>2050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0.575</cdr:x>
      <cdr:y>0.34719</cdr:y>
    </cdr:from>
    <cdr:to>
      <cdr:x>0.78</cdr:x>
      <cdr:y>0.42781</cdr:y>
    </cdr:to>
    <cdr:sp macro="" textlink="">
      <cdr:nvSpPr>
        <cdr:cNvPr id="6" name="Rectangle 5">
          <a:extLst xmlns:a="http://schemas.openxmlformats.org/drawingml/2006/main">
            <a:ext uri="{FF2B5EF4-FFF2-40B4-BE49-F238E27FC236}">
              <a16:creationId xmlns:a16="http://schemas.microsoft.com/office/drawing/2014/main" id="{BC266369-DCB1-0B99-94E4-BE0DEFE78156}"/>
            </a:ext>
          </a:extLst>
        </cdr:cNvPr>
        <cdr:cNvSpPr/>
      </cdr:nvSpPr>
      <cdr:spPr>
        <a:xfrm xmlns:a="http://schemas.openxmlformats.org/drawingml/2006/main">
          <a:off x="4673600" y="1881294"/>
          <a:ext cx="1666240" cy="436880"/>
        </a:xfrm>
        <a:prstGeom xmlns:a="http://schemas.openxmlformats.org/drawingml/2006/main" prst="rect">
          <a:avLst/>
        </a:prstGeom>
        <a:solidFill xmlns:a="http://schemas.openxmlformats.org/drawingml/2006/main">
          <a:srgbClr val="2BB6E6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2049 phone</a:t>
          </a:r>
          <a:endParaRPr lang="en-US" sz="2000" dirty="0"/>
        </a:p>
      </cdr:txBody>
    </cdr:sp>
  </cdr:relSizeAnchor>
  <cdr:relSizeAnchor xmlns:cdr="http://schemas.openxmlformats.org/drawingml/2006/chartDrawing">
    <cdr:from>
      <cdr:x>0.17125</cdr:x>
      <cdr:y>0.26281</cdr:y>
    </cdr:from>
    <cdr:to>
      <cdr:x>0.37625</cdr:x>
      <cdr:y>0.34344</cdr:y>
    </cdr:to>
    <cdr:sp macro="" textlink="">
      <cdr:nvSpPr>
        <cdr:cNvPr id="7" name="Rectangle 6">
          <a:extLst xmlns:a="http://schemas.openxmlformats.org/drawingml/2006/main">
            <a:ext uri="{FF2B5EF4-FFF2-40B4-BE49-F238E27FC236}">
              <a16:creationId xmlns:a16="http://schemas.microsoft.com/office/drawing/2014/main" id="{67F51252-3ADD-2717-808B-8A23473F231F}"/>
            </a:ext>
          </a:extLst>
        </cdr:cNvPr>
        <cdr:cNvSpPr/>
      </cdr:nvSpPr>
      <cdr:spPr>
        <a:xfrm xmlns:a="http://schemas.openxmlformats.org/drawingml/2006/main">
          <a:off x="1391920" y="1424094"/>
          <a:ext cx="1666240" cy="436880"/>
        </a:xfrm>
        <a:prstGeom xmlns:a="http://schemas.openxmlformats.org/drawingml/2006/main" prst="rect">
          <a:avLst/>
        </a:prstGeom>
        <a:solidFill xmlns:a="http://schemas.openxmlformats.org/drawingml/2006/main">
          <a:srgbClr val="1B4479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pl-PL" sz="2000" dirty="0"/>
            <a:t>2048 phone</a:t>
          </a:r>
          <a:endParaRPr lang="en-US" sz="20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B108CA2-DA4E-A269-0296-1908F2499EDC}"/>
              </a:ext>
            </a:extLst>
          </p:cNvPr>
          <p:cNvGrpSpPr/>
          <p:nvPr userDrawn="1"/>
        </p:nvGrpSpPr>
        <p:grpSpPr>
          <a:xfrm>
            <a:off x="2250884" y="256135"/>
            <a:ext cx="4072206" cy="998226"/>
            <a:chOff x="2250884" y="256135"/>
            <a:chExt cx="4072206" cy="998226"/>
          </a:xfrm>
        </p:grpSpPr>
        <p:pic>
          <p:nvPicPr>
            <p:cNvPr id="6" name="Picture 5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9BC6BE26-3AC3-9FC7-450E-D80F4C3414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7022" y="256135"/>
              <a:ext cx="3986068" cy="998226"/>
            </a:xfrm>
            <a:prstGeom prst="rect">
              <a:avLst/>
            </a:prstGeom>
          </p:spPr>
        </p:pic>
        <p:pic>
          <p:nvPicPr>
            <p:cNvPr id="8" name="Graphic 7" descr="Table with solid fill">
              <a:extLst>
                <a:ext uri="{FF2B5EF4-FFF2-40B4-BE49-F238E27FC236}">
                  <a16:creationId xmlns:a16="http://schemas.microsoft.com/office/drawing/2014/main" id="{2025255E-C62A-3E06-F088-C50A93D585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50884" y="308934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5596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955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0710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ractic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97647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606B8DC-F4E4-B570-66CB-62B760645456}"/>
              </a:ext>
            </a:extLst>
          </p:cNvPr>
          <p:cNvGrpSpPr/>
          <p:nvPr userDrawn="1"/>
        </p:nvGrpSpPr>
        <p:grpSpPr>
          <a:xfrm>
            <a:off x="2250884" y="256135"/>
            <a:ext cx="4072206" cy="998226"/>
            <a:chOff x="2250884" y="256135"/>
            <a:chExt cx="4072206" cy="998226"/>
          </a:xfrm>
        </p:grpSpPr>
        <p:pic>
          <p:nvPicPr>
            <p:cNvPr id="9" name="Picture 8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0F5D69D-AC57-EC51-5570-349598B187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7022" y="256135"/>
              <a:ext cx="3986068" cy="998226"/>
            </a:xfrm>
            <a:prstGeom prst="rect">
              <a:avLst/>
            </a:prstGeom>
          </p:spPr>
        </p:pic>
        <p:pic>
          <p:nvPicPr>
            <p:cNvPr id="7" name="Graphic 6" descr="Table with solid fill">
              <a:extLst>
                <a:ext uri="{FF2B5EF4-FFF2-40B4-BE49-F238E27FC236}">
                  <a16:creationId xmlns:a16="http://schemas.microsoft.com/office/drawing/2014/main" id="{56B1884C-FB62-EC2C-1E11-FEAFB79B62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50884" y="308934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3218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034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9968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3763"/>
          </a:xfrm>
        </p:spPr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431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88A9A62D-AC6C-9BDE-9593-43F019E169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6" name="Graphic 5" descr="Bar chart with solid fill">
            <a:extLst>
              <a:ext uri="{FF2B5EF4-FFF2-40B4-BE49-F238E27FC236}">
                <a16:creationId xmlns:a16="http://schemas.microsoft.com/office/drawing/2014/main" id="{8DA0B64D-DAB1-FBA2-5F13-DEECE13F5A4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770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pic>
        <p:nvPicPr>
          <p:cNvPr id="2" name="Graphic 1" descr="Calligraphy Pen with solid fill">
            <a:extLst>
              <a:ext uri="{FF2B5EF4-FFF2-40B4-BE49-F238E27FC236}">
                <a16:creationId xmlns:a16="http://schemas.microsoft.com/office/drawing/2014/main" id="{7A9BDA8C-9939-B8DF-C596-C10E51DCD5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pic>
        <p:nvPicPr>
          <p:cNvPr id="6" name="Picture 5" descr="Shape&#10;&#10;Description automatically generated with medium confidence">
            <a:extLst>
              <a:ext uri="{FF2B5EF4-FFF2-40B4-BE49-F238E27FC236}">
                <a16:creationId xmlns:a16="http://schemas.microsoft.com/office/drawing/2014/main" id="{28FA07C1-3BB6-1D55-5FCD-10A078B8ACF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462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pic>
        <p:nvPicPr>
          <p:cNvPr id="6" name="Graphic 5" descr="Calligraphy Pen with solid fill">
            <a:extLst>
              <a:ext uri="{FF2B5EF4-FFF2-40B4-BE49-F238E27FC236}">
                <a16:creationId xmlns:a16="http://schemas.microsoft.com/office/drawing/2014/main" id="{906EC5F5-D1FB-B13F-4176-1B9CF60A51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B4FA3CEF-BA06-71A3-5D85-6AD89EBF2C5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903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907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6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6842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4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411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56CE6-37E2-4F00-B77B-A60B7945C08E}" type="datetimeFigureOut">
              <a:rPr lang="en-US" smtClean="0"/>
              <a:t>1/30/2023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93C5F-A0EB-4E97-997E-CC03C570C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415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60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BE9D552E-1026-C92F-08DA-4F4465FAED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497920"/>
              </p:ext>
            </p:extLst>
          </p:nvPr>
        </p:nvGraphicFramePr>
        <p:xfrm>
          <a:off x="7071360" y="0"/>
          <a:ext cx="5120640" cy="6854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0160">
                  <a:extLst>
                    <a:ext uri="{9D8B030D-6E8A-4147-A177-3AD203B41FA5}">
                      <a16:colId xmlns:a16="http://schemas.microsoft.com/office/drawing/2014/main" val="1517423455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1257298698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80787100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349290304"/>
                    </a:ext>
                  </a:extLst>
                </a:gridCol>
              </a:tblGrid>
              <a:tr h="290194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1050" b="1" dirty="0"/>
                        <a:t>Date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1050" b="1" dirty="0"/>
                        <a:t>2048 phone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1050" b="1" dirty="0"/>
                        <a:t>2049 phone</a:t>
                      </a:r>
                      <a:endParaRPr lang="en-US" sz="105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1050" b="1" dirty="0"/>
                        <a:t>2050 phone</a:t>
                      </a:r>
                      <a:endParaRPr lang="en-US" sz="105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02989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01.2048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3487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441012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02.2048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5643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1065007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03.2048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6921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193245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04.2048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5941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49297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05.2048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5871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33255982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06.2048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5808785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07.2048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4895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809363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08.2048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4956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753278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09.2048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4087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42503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10.2048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3104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16263849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11.2048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3155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6993638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12.2048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3171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31658109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01.2049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3429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646603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02.2049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1956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4208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2803840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03.2049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1087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5300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420392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04.2049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1104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8572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6611954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05.2049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1155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7725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853410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06.2049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1171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6254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5729645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07.2049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5236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91973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08.2049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956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4161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095178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09.2049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687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3982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4339187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10.2049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3921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181448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11.2049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4101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408372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12.2049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295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3721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7644389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01.2050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2321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5429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726010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02.2050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1845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6208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7454591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03.2050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104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1805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5721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227761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04.2050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2058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5736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8004896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05.2050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1814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4962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402235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06.2050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1538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4074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577372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07.2050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56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1788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4236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02253880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08.2050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87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1614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4161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219884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09.2050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04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1411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3982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3494153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10.2050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55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1460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3921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8133587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11.2050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71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1315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4101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19770479"/>
                  </a:ext>
                </a:extLst>
              </a:tr>
              <a:tr h="1824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/>
                        <a:t>12.2050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72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1395</a:t>
                      </a:r>
                      <a:endParaRPr lang="en-US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/>
                        <a:t>3721</a:t>
                      </a:r>
                      <a:endParaRPr lang="en-US" sz="9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9774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39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771E786-25B0-FF0F-BFA2-790C19F198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6054425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602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78800F-EC8C-A174-6160-B8A5AAF653D0}"/>
              </a:ext>
            </a:extLst>
          </p:cNvPr>
          <p:cNvSpPr txBox="1"/>
          <p:nvPr/>
        </p:nvSpPr>
        <p:spPr>
          <a:xfrm>
            <a:off x="-1829" y="-1741667"/>
            <a:ext cx="2294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Insert an Area Chart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51D808-ECBA-6FDD-FA20-3C760099F619}"/>
              </a:ext>
            </a:extLst>
          </p:cNvPr>
          <p:cNvSpPr txBox="1"/>
          <p:nvPr/>
        </p:nvSpPr>
        <p:spPr>
          <a:xfrm>
            <a:off x="-1830" y="-1410947"/>
            <a:ext cx="8761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Go to Chart Design -&gt; Select Data -&gt; Deselect 2050 (you can do the same in Filter Options)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44C375-CC82-8250-6E4F-A1442DD2C366}"/>
              </a:ext>
            </a:extLst>
          </p:cNvPr>
          <p:cNvSpPr txBox="1"/>
          <p:nvPr/>
        </p:nvSpPr>
        <p:spPr>
          <a:xfrm>
            <a:off x="-1831" y="-1080227"/>
            <a:ext cx="5330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Make the 2049 phone data series a little transparent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E14FF-FA78-54AF-7DB6-EB72B62ECCB2}"/>
              </a:ext>
            </a:extLst>
          </p:cNvPr>
          <p:cNvSpPr txBox="1"/>
          <p:nvPr/>
        </p:nvSpPr>
        <p:spPr>
          <a:xfrm>
            <a:off x="0" y="-375473"/>
            <a:ext cx="2247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5. Add years manually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1BE6BF-209B-9ABC-BC7D-971612872F70}"/>
              </a:ext>
            </a:extLst>
          </p:cNvPr>
          <p:cNvSpPr txBox="1"/>
          <p:nvPr/>
        </p:nvSpPr>
        <p:spPr>
          <a:xfrm>
            <a:off x="-1831" y="-731948"/>
            <a:ext cx="6102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Display 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vertical gridlines every year ; delete years completely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96153D40-2C4D-154E-9DC9-21F6E5D7734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020665"/>
      </p:ext>
    </p:extLst>
  </p:cSld>
  <p:clrMapOvr>
    <a:masterClrMapping/>
  </p:clrMapOvr>
</p:sld>
</file>

<file path=ppt/theme/theme1.xml><?xml version="1.0" encoding="utf-8"?>
<a:theme xmlns:a="http://schemas.openxmlformats.org/drawingml/2006/main" name="Good Looking 1 (Calibri)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od Looking 1 (Calibri)" id="{A9E9DCCB-4119-413F-996E-48AC56912348}" vid="{3FA98DF7-B10B-4F1E-B230-31B930F0C45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Good Looking 1 (Calibri)</Template>
  <TotalTime>66</TotalTime>
  <Words>213</Words>
  <Application>Microsoft Office PowerPoint</Application>
  <PresentationFormat>Widescreen</PresentationFormat>
  <Paragraphs>158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Good Looking 1 (Calibri)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6</cp:revision>
  <dcterms:created xsi:type="dcterms:W3CDTF">2022-10-12T06:48:21Z</dcterms:created>
  <dcterms:modified xsi:type="dcterms:W3CDTF">2023-01-30T12:23:29Z</dcterms:modified>
</cp:coreProperties>
</file>